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57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kolaos Chalikias" initials="NC" lastIdx="1" clrIdx="0">
    <p:extLst>
      <p:ext uri="{19B8F6BF-5375-455C-9EA6-DF929625EA0E}">
        <p15:presenceInfo xmlns:p15="http://schemas.microsoft.com/office/powerpoint/2012/main" userId="S-1-5-21-1371743536-1239505358-821170639-224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20T18:59:57.908" idx="1">
    <p:pos x="10" y="10"/>
    <p:text/>
    <p:extLst>
      <p:ext uri="{C676402C-5697-4E1C-873F-D02D1690AC5C}">
        <p15:threadingInfo xmlns:p15="http://schemas.microsoft.com/office/powerpoint/2012/main" timeZoneBias="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073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826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78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57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41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619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43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09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442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29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52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20A2C-9F8F-42DA-9215-FB58CCBBB627}" type="datetimeFigureOut">
              <a:rPr lang="en-GB" smtClean="0"/>
              <a:t>15/08/2018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9774C-41CC-4356-9844-EFFA464A04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7619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omments" Target="../comments/comment1.xml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922214" y="939557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N-Blocks</a:t>
            </a:r>
            <a:br>
              <a:rPr lang="en-IE" dirty="0" smtClean="0"/>
            </a:br>
            <a:r>
              <a:rPr lang="en-IE" dirty="0" smtClean="0"/>
              <a:t>Industrial I/O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820616" y="3117579"/>
            <a:ext cx="8566396" cy="3229708"/>
          </a:xfrm>
        </p:spPr>
        <p:txBody>
          <a:bodyPr/>
          <a:lstStyle/>
          <a:p>
            <a:r>
              <a:rPr lang="en-IE" dirty="0" smtClean="0"/>
              <a:t>Nikos Chalikias</a:t>
            </a:r>
          </a:p>
          <a:p>
            <a:r>
              <a:rPr lang="en-IE" dirty="0" smtClean="0"/>
              <a:t>nikolaos.chalikias@cit.ie</a:t>
            </a:r>
          </a:p>
          <a:p>
            <a:r>
              <a:rPr lang="en-IE" dirty="0" err="1" smtClean="0"/>
              <a:t>TEC@Nimbus</a:t>
            </a:r>
            <a:r>
              <a:rPr lang="en-IE" dirty="0" smtClean="0"/>
              <a:t> Centre</a:t>
            </a:r>
          </a:p>
          <a:p>
            <a:r>
              <a:rPr lang="en-IE" dirty="0"/>
              <a:t>http://nimbus.cit.ie/</a:t>
            </a:r>
            <a:endParaRPr lang="en-IE" dirty="0" smtClean="0"/>
          </a:p>
          <a:p>
            <a:r>
              <a:rPr lang="en-IE" dirty="0" smtClean="0"/>
              <a:t>Cork Institute of Technology</a:t>
            </a:r>
          </a:p>
          <a:p>
            <a:r>
              <a:rPr lang="en-IE" dirty="0" smtClean="0"/>
              <a:t>Ireland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335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0478" y="0"/>
            <a:ext cx="4724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 smtClean="0"/>
              <a:t>n-Blocks: </a:t>
            </a:r>
            <a:r>
              <a:rPr lang="en-US" sz="2000" b="1" dirty="0" smtClean="0"/>
              <a:t>Industrial I/O: </a:t>
            </a:r>
            <a:r>
              <a:rPr lang="en-GB" sz="2000" b="1" dirty="0" err="1" smtClean="0"/>
              <a:t>ni</a:t>
            </a:r>
            <a:r>
              <a:rPr lang="en-GB" sz="2000" b="1" dirty="0" smtClean="0"/>
              <a:t>-Control </a:t>
            </a:r>
            <a:r>
              <a:rPr lang="en-GB" sz="2000" b="1" dirty="0" smtClean="0"/>
              <a:t>concept</a:t>
            </a:r>
            <a:endParaRPr lang="en-IE" sz="2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398138"/>
            <a:ext cx="10763794" cy="6459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6562" y="502965"/>
            <a:ext cx="1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250 X 150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36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01119" y="0"/>
            <a:ext cx="4724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 smtClean="0"/>
              <a:t>n-Blocks: </a:t>
            </a:r>
            <a:r>
              <a:rPr lang="en-US" sz="2000" b="1" dirty="0" smtClean="0"/>
              <a:t>Industrial I/O: </a:t>
            </a:r>
            <a:r>
              <a:rPr lang="en-GB" sz="2000" b="1" dirty="0" err="1" smtClean="0"/>
              <a:t>ni</a:t>
            </a:r>
            <a:r>
              <a:rPr lang="en-GB" sz="2000" b="1" dirty="0" smtClean="0"/>
              <a:t>-Control </a:t>
            </a:r>
            <a:r>
              <a:rPr lang="en-GB" sz="2000" b="1" dirty="0" smtClean="0"/>
              <a:t>concept</a:t>
            </a:r>
            <a:endParaRPr lang="en-IE" sz="20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94" y="398138"/>
            <a:ext cx="10763794" cy="645986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2922974" y="2481717"/>
            <a:ext cx="962813" cy="8033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RF COM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477180" y="2498828"/>
            <a:ext cx="975656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ENCODERS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166883" y="2481717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STEPPING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69627" y="4269712"/>
            <a:ext cx="875559" cy="7899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CPU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-664585" y="3125587"/>
            <a:ext cx="2186250" cy="42394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RASPBERRY -PI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07975" y="2458051"/>
            <a:ext cx="962813" cy="8033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PSU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INPUT: 12V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OUTPUTS: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5V, 3,3V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98725" y="4269712"/>
            <a:ext cx="1020888" cy="78996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INDUSTRIAL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NETWORK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0166883" y="4241435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DC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8351893" y="4243379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BLDC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87723" y="4266682"/>
            <a:ext cx="92458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LOADCELL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671234" y="2508792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TEMPERATURE</a:t>
            </a:r>
          </a:p>
          <a:p>
            <a:pPr algn="ctr"/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310660" y="2481717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MOTOR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STEPPING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502714" y="4241435"/>
            <a:ext cx="92458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SWITCHES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08249" y="536216"/>
            <a:ext cx="1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250 X 150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938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06" y="89514"/>
            <a:ext cx="6335891" cy="35340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469" y="365228"/>
            <a:ext cx="5735889" cy="29826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220" y="3645178"/>
            <a:ext cx="3675622" cy="31814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990" y="3645178"/>
            <a:ext cx="4052279" cy="31528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57" y="24938"/>
            <a:ext cx="2757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" b="1" dirty="0" smtClean="0"/>
              <a:t>n-Blocks: </a:t>
            </a:r>
            <a:r>
              <a:rPr lang="en-US" sz="2000" b="1" dirty="0" smtClean="0"/>
              <a:t>Industrial I/O: </a:t>
            </a:r>
          </a:p>
          <a:p>
            <a:pPr algn="ctr"/>
            <a:r>
              <a:rPr lang="en-GB" sz="2000" b="1" dirty="0" err="1" smtClean="0"/>
              <a:t>ni</a:t>
            </a:r>
            <a:r>
              <a:rPr lang="en-GB" sz="2000" b="1" dirty="0" smtClean="0"/>
              <a:t>-FRONT </a:t>
            </a:r>
            <a:r>
              <a:rPr lang="en-GB" sz="2000" b="1" dirty="0" smtClean="0"/>
              <a:t>concept</a:t>
            </a:r>
            <a:endParaRPr lang="en-IE" sz="2000" b="1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5069829" y="1445418"/>
            <a:ext cx="962813" cy="8033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COM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499096" y="1461950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ADC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DAC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928363" y="1469085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ANALOG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PSU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546928" y="687470"/>
            <a:ext cx="1516430" cy="39850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TRANSISTORS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546928" y="2586302"/>
            <a:ext cx="1516430" cy="39850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POTENTIOMETERS</a:t>
            </a:r>
          </a:p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LEDS</a:t>
            </a:r>
            <a:endParaRPr lang="en-GB" sz="12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088" y="1047113"/>
            <a:ext cx="1278912" cy="166404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3621764" y="2106388"/>
            <a:ext cx="875559" cy="22307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CPU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2010" y="259277"/>
            <a:ext cx="1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150 X 78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706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621897"/>
            <a:ext cx="5195455" cy="4791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13" y="1621897"/>
            <a:ext cx="6591047" cy="47913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1796" y="8313"/>
            <a:ext cx="2861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" b="1" dirty="0" smtClean="0"/>
              <a:t>n-Blocks: </a:t>
            </a:r>
            <a:r>
              <a:rPr lang="en-US" sz="2000" b="1" dirty="0" smtClean="0"/>
              <a:t>Industrial I/O: </a:t>
            </a:r>
          </a:p>
          <a:p>
            <a:pPr algn="ctr"/>
            <a:r>
              <a:rPr lang="en-GB" sz="2000" b="1" dirty="0" err="1" smtClean="0"/>
              <a:t>ni</a:t>
            </a:r>
            <a:r>
              <a:rPr lang="en-GB" sz="2000" b="1" dirty="0" smtClean="0"/>
              <a:t>-INSTRUMENT  </a:t>
            </a:r>
            <a:r>
              <a:rPr lang="en-GB" sz="2000" b="1" dirty="0" smtClean="0"/>
              <a:t>concept</a:t>
            </a:r>
            <a:endParaRPr lang="en-IE" sz="20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795434" y="1545993"/>
            <a:ext cx="159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125 X 115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1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56" y="1970667"/>
            <a:ext cx="10148888" cy="3399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0478" y="0"/>
            <a:ext cx="2757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" b="1" dirty="0" smtClean="0"/>
              <a:t>n-Blocks: </a:t>
            </a:r>
            <a:r>
              <a:rPr lang="en-US" sz="2000" b="1" dirty="0" smtClean="0"/>
              <a:t>Industrial I/O: </a:t>
            </a:r>
          </a:p>
          <a:p>
            <a:pPr algn="ctr"/>
            <a:r>
              <a:rPr lang="en-GB" sz="2000" b="1" dirty="0" smtClean="0"/>
              <a:t>ni-3DP </a:t>
            </a:r>
            <a:r>
              <a:rPr lang="en-GB" sz="2000" b="1" dirty="0" smtClean="0"/>
              <a:t>concept</a:t>
            </a:r>
            <a:endParaRPr lang="en-IE" sz="2000" b="1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8022300" y="3322561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4 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STEP MOTORS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570028" y="3311718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SWITCH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50656" y="3322561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MOSFET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475198" y="3241384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SUPPLY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964424" y="3301541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443824" y="2393048"/>
            <a:ext cx="522238" cy="23165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LCD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65951" y="1911753"/>
            <a:ext cx="14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235 X 78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4" y="2248184"/>
            <a:ext cx="10148888" cy="3399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51556" y="74815"/>
            <a:ext cx="2757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" b="1" dirty="0" smtClean="0"/>
              <a:t>n-Blocks: </a:t>
            </a:r>
            <a:r>
              <a:rPr lang="en-US" sz="2000" b="1" dirty="0" smtClean="0"/>
              <a:t>Industrial I/O: </a:t>
            </a:r>
          </a:p>
          <a:p>
            <a:pPr algn="ctr"/>
            <a:r>
              <a:rPr lang="en-GB" sz="2000" b="1" dirty="0" smtClean="0"/>
              <a:t>ni-3DP </a:t>
            </a:r>
            <a:r>
              <a:rPr lang="en-GB" sz="2000" b="1" dirty="0" smtClean="0"/>
              <a:t>implementation</a:t>
            </a:r>
            <a:endParaRPr lang="en-IE" sz="2000" b="1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6965198" y="3580717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4 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STEP MOTORS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512926" y="3569874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SWITCH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INPUTS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93554" y="3580717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MOSFET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6722" y="2651204"/>
            <a:ext cx="522238" cy="23165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LCD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7" y="2994232"/>
            <a:ext cx="1424368" cy="186798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92734" y="3629895"/>
            <a:ext cx="784543" cy="455023"/>
          </a:xfrm>
          <a:prstGeom prst="round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POWER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SUPPLY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0764" y="4790401"/>
            <a:ext cx="10855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CAPACITIVE</a:t>
            </a:r>
          </a:p>
          <a:p>
            <a:r>
              <a:rPr lang="en-US" sz="1050" dirty="0" smtClean="0"/>
              <a:t>PROXIMITY</a:t>
            </a:r>
          </a:p>
          <a:p>
            <a:r>
              <a:rPr lang="en-US" sz="1050" dirty="0" smtClean="0"/>
              <a:t>USING HOT-END</a:t>
            </a:r>
          </a:p>
          <a:p>
            <a:r>
              <a:rPr lang="en-US" sz="1050" dirty="0" smtClean="0"/>
              <a:t>AS SENSOR</a:t>
            </a:r>
            <a:endParaRPr lang="en-GB" sz="1050" dirty="0"/>
          </a:p>
        </p:txBody>
      </p:sp>
      <p:sp>
        <p:nvSpPr>
          <p:cNvPr id="18" name="Rounded Rectangle 17"/>
          <p:cNvSpPr/>
          <p:nvPr/>
        </p:nvSpPr>
        <p:spPr>
          <a:xfrm>
            <a:off x="11020764" y="2362540"/>
            <a:ext cx="784543" cy="455023"/>
          </a:xfrm>
          <a:prstGeom prst="round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LEVEL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SENSOR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753" y="2882858"/>
            <a:ext cx="1407450" cy="18363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03484" y="666306"/>
            <a:ext cx="2847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NEED FOR MORE n-Blocks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EXPANDABLE?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INCREASE SIZE</a:t>
            </a:r>
            <a:endParaRPr lang="en-GB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7258" y="2994232"/>
            <a:ext cx="1435659" cy="1867988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2032723" y="4205384"/>
            <a:ext cx="693527" cy="240933"/>
          </a:xfrm>
          <a:prstGeom prst="round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CPU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08849" y="2169909"/>
            <a:ext cx="142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235 X 78 mm</a:t>
            </a:r>
            <a:endParaRPr lang="en-GB" dirty="0"/>
          </a:p>
        </p:txBody>
      </p:sp>
      <p:sp>
        <p:nvSpPr>
          <p:cNvPr id="9" name="Right Arrow 8"/>
          <p:cNvSpPr/>
          <p:nvPr/>
        </p:nvSpPr>
        <p:spPr>
          <a:xfrm flipH="1">
            <a:off x="10263715" y="3562513"/>
            <a:ext cx="37041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ounded Rectangle 21"/>
          <p:cNvSpPr/>
          <p:nvPr/>
        </p:nvSpPr>
        <p:spPr>
          <a:xfrm>
            <a:off x="8674983" y="3580717"/>
            <a:ext cx="1030613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CAPACITIVE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LEVEL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31932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927" y="4671563"/>
            <a:ext cx="2768311" cy="2186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7" y="1164804"/>
            <a:ext cx="4859645" cy="3506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813" y="1077898"/>
            <a:ext cx="4895913" cy="3502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1341" y="230039"/>
            <a:ext cx="629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b="1" dirty="0"/>
              <a:t>n-Blocks: </a:t>
            </a:r>
            <a:r>
              <a:rPr lang="en-US" b="1" dirty="0"/>
              <a:t>Industrial I/O: </a:t>
            </a:r>
            <a:endParaRPr lang="en-US" b="1" dirty="0" smtClean="0"/>
          </a:p>
          <a:p>
            <a:pPr algn="ctr"/>
            <a:r>
              <a:rPr lang="en-IE" b="1" dirty="0" smtClean="0"/>
              <a:t>Terra </a:t>
            </a:r>
            <a:r>
              <a:rPr lang="en-IE" b="1" dirty="0" smtClean="0"/>
              <a:t>Liquid Minerals Customized Controller integrating n-Blocks</a:t>
            </a:r>
            <a:endParaRPr lang="en-IE" dirty="0"/>
          </a:p>
        </p:txBody>
      </p:sp>
      <p:sp>
        <p:nvSpPr>
          <p:cNvPr id="6" name="Right Arrow 5"/>
          <p:cNvSpPr/>
          <p:nvPr/>
        </p:nvSpPr>
        <p:spPr>
          <a:xfrm rot="15562938">
            <a:off x="8216827" y="4083143"/>
            <a:ext cx="3118227" cy="25200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876139" y="5702531"/>
            <a:ext cx="17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N-Blocks </a:t>
            </a:r>
          </a:p>
          <a:p>
            <a:r>
              <a:rPr lang="en-GB" dirty="0" smtClean="0"/>
              <a:t>n-LoRaWAN</a:t>
            </a:r>
            <a:endParaRPr lang="en-GB" dirty="0"/>
          </a:p>
        </p:txBody>
      </p:sp>
      <p:sp>
        <p:nvSpPr>
          <p:cNvPr id="8" name="Right Arrow 7"/>
          <p:cNvSpPr/>
          <p:nvPr/>
        </p:nvSpPr>
        <p:spPr>
          <a:xfrm rot="16969332">
            <a:off x="6905282" y="3956093"/>
            <a:ext cx="2927065" cy="25200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7619147" y="5537096"/>
            <a:ext cx="1745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N-Blocks </a:t>
            </a:r>
          </a:p>
          <a:p>
            <a:r>
              <a:rPr lang="en-GB" dirty="0" smtClean="0"/>
              <a:t>2.4GHz</a:t>
            </a:r>
          </a:p>
          <a:p>
            <a:r>
              <a:rPr lang="en-GB" dirty="0" smtClean="0"/>
              <a:t>802.15.4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392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5083" y="3034145"/>
            <a:ext cx="123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328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738" y="1112227"/>
            <a:ext cx="7291994" cy="5680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4141" y="0"/>
            <a:ext cx="2757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" b="1" dirty="0"/>
              <a:t>n</a:t>
            </a:r>
            <a:r>
              <a:rPr lang="en-IE" sz="2000" b="1" dirty="0" smtClean="0"/>
              <a:t>-Blocks: </a:t>
            </a:r>
            <a:r>
              <a:rPr lang="en-US" sz="2000" b="1" dirty="0" smtClean="0"/>
              <a:t>Industrial </a:t>
            </a:r>
            <a:r>
              <a:rPr lang="en-US" sz="2000" b="1" dirty="0" smtClean="0"/>
              <a:t>I/O: </a:t>
            </a:r>
          </a:p>
          <a:p>
            <a:pPr algn="ctr"/>
            <a:r>
              <a:rPr lang="en-US" sz="2000" b="1" dirty="0" smtClean="0"/>
              <a:t>Iteration-1</a:t>
            </a:r>
            <a:endParaRPr lang="en-I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705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870" y="941127"/>
            <a:ext cx="2891348" cy="21456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26" y="1165572"/>
            <a:ext cx="3326563" cy="2145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099" y="3210503"/>
            <a:ext cx="139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N-DCMOTOR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915" y="1165571"/>
            <a:ext cx="3007755" cy="21456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5789" y="3210503"/>
            <a:ext cx="78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N-NTC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193" y="1165571"/>
            <a:ext cx="3069351" cy="21456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56193" y="331123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N-IN8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99" y="4217429"/>
            <a:ext cx="2485504" cy="2277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603" y="4217429"/>
            <a:ext cx="2378913" cy="22712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56521" y="6488668"/>
            <a:ext cx="1590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N-X4LOADCELL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4422587" y="8313"/>
            <a:ext cx="2757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" b="1" dirty="0"/>
              <a:t>n</a:t>
            </a:r>
            <a:r>
              <a:rPr lang="en-IE" sz="2000" b="1" dirty="0" smtClean="0"/>
              <a:t>-Blocks: </a:t>
            </a:r>
            <a:r>
              <a:rPr lang="en-US" sz="2000" b="1" dirty="0" smtClean="0"/>
              <a:t>Industrial </a:t>
            </a:r>
            <a:r>
              <a:rPr lang="en-US" sz="2000" b="1" dirty="0" smtClean="0"/>
              <a:t>I/O: </a:t>
            </a:r>
          </a:p>
          <a:p>
            <a:pPr algn="ctr"/>
            <a:r>
              <a:rPr lang="en-US" sz="2000" b="1" dirty="0" smtClean="0"/>
              <a:t>Iteration-1 patches</a:t>
            </a:r>
            <a:endParaRPr lang="en-IE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5527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10008315" y="5307699"/>
            <a:ext cx="2044701" cy="93975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849" y="489757"/>
            <a:ext cx="8807396" cy="62321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82052" y="-24386"/>
            <a:ext cx="5233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smtClean="0"/>
              <a:t>n-Blocks: </a:t>
            </a:r>
            <a:r>
              <a:rPr lang="en-US" sz="2000" b="1" dirty="0" smtClean="0"/>
              <a:t>Industrial I/O: </a:t>
            </a:r>
            <a:r>
              <a:rPr lang="en-US" sz="2000" b="1" dirty="0" smtClean="0">
                <a:solidFill>
                  <a:srgbClr val="00B0F0"/>
                </a:solidFill>
              </a:rPr>
              <a:t>ni</a:t>
            </a:r>
            <a:r>
              <a:rPr lang="en-US" sz="2000" b="1" dirty="0" smtClean="0"/>
              <a:t>-LabRig </a:t>
            </a:r>
            <a:r>
              <a:rPr lang="en-US" sz="2000" b="1" dirty="0" smtClean="0"/>
              <a:t>Motherboard</a:t>
            </a:r>
            <a:endParaRPr lang="en-IE" sz="2000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308225" y="3598746"/>
            <a:ext cx="588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CPU</a:t>
            </a:r>
          </a:p>
          <a:p>
            <a:endParaRPr lang="en-US" sz="1200" b="1" dirty="0" smtClean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61463" y="5454410"/>
            <a:ext cx="1691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Case</a:t>
            </a:r>
          </a:p>
          <a:p>
            <a:r>
              <a:rPr lang="en-US" dirty="0" smtClean="0"/>
              <a:t>REQUIREMENTS</a:t>
            </a:r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 rot="5400000">
            <a:off x="8626959" y="2354289"/>
            <a:ext cx="4807414" cy="1078350"/>
          </a:xfrm>
          <a:prstGeom prst="rightArrow">
            <a:avLst>
              <a:gd name="adj1" fmla="val 50000"/>
              <a:gd name="adj2" fmla="val 54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ounded Rectangle 6"/>
          <p:cNvSpPr/>
          <p:nvPr/>
        </p:nvSpPr>
        <p:spPr>
          <a:xfrm>
            <a:off x="4739123" y="2295490"/>
            <a:ext cx="875559" cy="80331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4X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POWER PWM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426680" y="2326913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8X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BIDIRECTIONAL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MOTORS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113641" y="2342823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8X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OUTPUTS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757977" y="4122056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8X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OPTO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INPUTS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444938" y="4132232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8X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NTC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113641" y="4122056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4X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LOAD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CELL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133870" y="3598746"/>
            <a:ext cx="875559" cy="75597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CPU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12471" y="862292"/>
            <a:ext cx="1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212 X 149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637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0168475" y="2847425"/>
            <a:ext cx="1879601" cy="93975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525" y="135045"/>
            <a:ext cx="1652486" cy="2150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860" y="135045"/>
            <a:ext cx="1653750" cy="2150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088" y="2394013"/>
            <a:ext cx="1644191" cy="21508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4476" y="135045"/>
            <a:ext cx="1648334" cy="21508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60" y="4638499"/>
            <a:ext cx="1674309" cy="2178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275" y="128001"/>
            <a:ext cx="1653030" cy="21578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4915" y="2394013"/>
            <a:ext cx="1661891" cy="21623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16200000">
            <a:off x="-35151" y="973536"/>
            <a:ext cx="107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OUTPUTS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63038" y="2973787"/>
            <a:ext cx="87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INPUTS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18587" y="5402664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SENSORS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525" y="4639267"/>
            <a:ext cx="1653030" cy="216002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715195" y="49624"/>
            <a:ext cx="2629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/>
              <a:t>n</a:t>
            </a:r>
            <a:r>
              <a:rPr lang="en-IE" sz="2000" b="1" dirty="0" smtClean="0"/>
              <a:t>-Blocks: </a:t>
            </a:r>
            <a:r>
              <a:rPr lang="en-US" sz="2000" b="1" dirty="0" smtClean="0"/>
              <a:t>Industrial I/O</a:t>
            </a:r>
            <a:endParaRPr lang="en-IE" sz="2000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884" y="2382484"/>
            <a:ext cx="1673285" cy="21715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72870" y="4638499"/>
            <a:ext cx="1652435" cy="21600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4476" y="4651373"/>
            <a:ext cx="1653030" cy="215740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200000">
            <a:off x="7467822" y="315045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</a:t>
            </a:r>
            <a:endParaRPr lang="en-GB" dirty="0"/>
          </a:p>
        </p:txBody>
      </p:sp>
      <p:sp>
        <p:nvSpPr>
          <p:cNvPr id="20" name="TextBox 19"/>
          <p:cNvSpPr txBox="1"/>
          <p:nvPr/>
        </p:nvSpPr>
        <p:spPr>
          <a:xfrm>
            <a:off x="10550527" y="3098928"/>
            <a:ext cx="11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N-BLOCKS</a:t>
            </a:r>
            <a:endParaRPr lang="en-GB" dirty="0"/>
          </a:p>
        </p:txBody>
      </p:sp>
      <p:sp>
        <p:nvSpPr>
          <p:cNvPr id="21" name="Right Arrow 20"/>
          <p:cNvSpPr/>
          <p:nvPr/>
        </p:nvSpPr>
        <p:spPr>
          <a:xfrm rot="5400000">
            <a:off x="10035967" y="4489846"/>
            <a:ext cx="2154275" cy="1078350"/>
          </a:xfrm>
          <a:prstGeom prst="rightArrow">
            <a:avLst>
              <a:gd name="adj1" fmla="val 50000"/>
              <a:gd name="adj2" fmla="val 54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ight Arrow 21"/>
          <p:cNvSpPr/>
          <p:nvPr/>
        </p:nvSpPr>
        <p:spPr>
          <a:xfrm rot="5400000">
            <a:off x="10085302" y="1252964"/>
            <a:ext cx="2052168" cy="1078350"/>
          </a:xfrm>
          <a:prstGeom prst="rightArrow">
            <a:avLst>
              <a:gd name="adj1" fmla="val 50000"/>
              <a:gd name="adj2" fmla="val 54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84915" y="4657867"/>
            <a:ext cx="1648550" cy="21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4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0147563" y="3282068"/>
            <a:ext cx="1869865" cy="1199031"/>
          </a:xfrm>
          <a:prstGeom prst="roundRect">
            <a:avLst/>
          </a:prstGeom>
          <a:solidFill>
            <a:srgbClr val="43FB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91" y="489757"/>
            <a:ext cx="8807396" cy="62321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095" y="3636847"/>
            <a:ext cx="1393515" cy="18131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630" y="3636846"/>
            <a:ext cx="1385101" cy="18077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647" y="3639182"/>
            <a:ext cx="1394012" cy="18091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0630" y="1778601"/>
            <a:ext cx="1385101" cy="18027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1143" y="-20386"/>
            <a:ext cx="3673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/>
              <a:t>n</a:t>
            </a:r>
            <a:r>
              <a:rPr lang="en-IE" sz="2000" b="1" dirty="0" smtClean="0"/>
              <a:t>-Blocks: </a:t>
            </a:r>
            <a:r>
              <a:rPr lang="en-US" sz="2000" b="1" dirty="0" err="1" smtClean="0">
                <a:solidFill>
                  <a:srgbClr val="00B0F0"/>
                </a:solidFill>
              </a:rPr>
              <a:t>ni</a:t>
            </a:r>
            <a:r>
              <a:rPr lang="en-US" sz="2000" b="1" dirty="0" err="1" smtClean="0"/>
              <a:t>-LabRig</a:t>
            </a:r>
            <a:r>
              <a:rPr lang="en-US" sz="2000" b="1" dirty="0" smtClean="0"/>
              <a:t> with n-Blocks</a:t>
            </a:r>
            <a:endParaRPr lang="en-IE" sz="2000" b="1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143" y="1781862"/>
            <a:ext cx="1379122" cy="179953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6096" y="1785489"/>
            <a:ext cx="1380864" cy="17959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4391" y="3074704"/>
            <a:ext cx="1385017" cy="180209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92379" y="2141113"/>
            <a:ext cx="1125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4 X 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POWER PWM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OUTPUTS</a:t>
            </a:r>
          </a:p>
          <a:p>
            <a:endParaRPr lang="en-US" sz="1200" b="1" dirty="0" smtClean="0">
              <a:solidFill>
                <a:srgbClr val="FFFF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40316" y="2141114"/>
            <a:ext cx="1250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8 X BIDIRECTIONAL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MOTORS</a:t>
            </a:r>
          </a:p>
          <a:p>
            <a:endParaRPr lang="en-US" sz="1200" b="1" dirty="0" smtClean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44474" y="2233448"/>
            <a:ext cx="1339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FF00"/>
                </a:solidFill>
              </a:rPr>
              <a:t>4</a:t>
            </a:r>
            <a:r>
              <a:rPr lang="en-US" sz="1200" b="1" dirty="0" smtClean="0">
                <a:solidFill>
                  <a:srgbClr val="FFFF00"/>
                </a:solidFill>
              </a:rPr>
              <a:t> X 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OC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OUTPUTS</a:t>
            </a:r>
          </a:p>
          <a:p>
            <a:endParaRPr lang="en-US" sz="1200" b="1" dirty="0" smtClean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27264" y="3834768"/>
            <a:ext cx="957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8 X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DIGITAL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INPUTS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75994" y="3834768"/>
            <a:ext cx="9575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8 X 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NTC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INPUTS</a:t>
            </a:r>
          </a:p>
          <a:p>
            <a:endParaRPr lang="en-US" sz="1200" b="1" dirty="0" smtClean="0">
              <a:solidFill>
                <a:srgbClr val="FFFF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43587" y="3903745"/>
            <a:ext cx="957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4 X</a:t>
            </a:r>
          </a:p>
          <a:p>
            <a:r>
              <a:rPr lang="en-US" sz="1200" b="1" dirty="0" smtClean="0">
                <a:solidFill>
                  <a:srgbClr val="FFFF00"/>
                </a:solidFill>
              </a:rPr>
              <a:t>LOAD-CELL</a:t>
            </a:r>
          </a:p>
          <a:p>
            <a:endParaRPr lang="en-US" sz="1200" b="1" dirty="0" smtClean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72967" y="3598746"/>
            <a:ext cx="588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CPU</a:t>
            </a:r>
          </a:p>
          <a:p>
            <a:endParaRPr lang="en-US" sz="1200" b="1" dirty="0" smtClean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152374" y="3414080"/>
            <a:ext cx="1918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**** RAPID ****</a:t>
            </a:r>
          </a:p>
          <a:p>
            <a:pPr algn="ctr"/>
            <a:r>
              <a:rPr lang="en-US" dirty="0" smtClean="0"/>
              <a:t>Use-case</a:t>
            </a:r>
          </a:p>
          <a:p>
            <a:pPr algn="ctr"/>
            <a:r>
              <a:rPr lang="en-US" dirty="0" smtClean="0"/>
              <a:t>IMPLEMENTATION</a:t>
            </a:r>
            <a:endParaRPr lang="en-GB" dirty="0"/>
          </a:p>
        </p:txBody>
      </p:sp>
      <p:sp>
        <p:nvSpPr>
          <p:cNvPr id="25" name="Right Arrow 24"/>
          <p:cNvSpPr/>
          <p:nvPr/>
        </p:nvSpPr>
        <p:spPr>
          <a:xfrm rot="5400000">
            <a:off x="10126650" y="1693482"/>
            <a:ext cx="1925308" cy="1078350"/>
          </a:xfrm>
          <a:prstGeom prst="rightArrow">
            <a:avLst>
              <a:gd name="adj1" fmla="val 50000"/>
              <a:gd name="adj2" fmla="val 54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684912" y="268464"/>
            <a:ext cx="1783040" cy="257044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254282" y="843755"/>
            <a:ext cx="1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212 X 149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56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12849" y="0"/>
            <a:ext cx="7105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 smtClean="0"/>
              <a:t>n-Blocks: </a:t>
            </a:r>
            <a:r>
              <a:rPr lang="en-US" sz="2000" b="1" dirty="0" smtClean="0"/>
              <a:t>Industrial I/O</a:t>
            </a:r>
            <a:r>
              <a:rPr lang="en-IE" sz="2000" b="1" dirty="0" smtClean="0"/>
              <a:t>: </a:t>
            </a:r>
            <a:r>
              <a:rPr lang="en-US" sz="2000" b="1" dirty="0" smtClean="0"/>
              <a:t>Project Implementation </a:t>
            </a:r>
            <a:r>
              <a:rPr lang="en-IE" sz="2000" b="1" dirty="0" smtClean="0"/>
              <a:t>with </a:t>
            </a:r>
            <a:r>
              <a:rPr lang="en-US" sz="2000" b="1" dirty="0" err="1">
                <a:solidFill>
                  <a:srgbClr val="00B0F0"/>
                </a:solidFill>
              </a:rPr>
              <a:t>ni</a:t>
            </a:r>
            <a:r>
              <a:rPr lang="en-US" sz="2000" b="1" dirty="0" err="1"/>
              <a:t>-LabRig</a:t>
            </a:r>
            <a:r>
              <a:rPr lang="en-US" sz="2000" b="1" dirty="0"/>
              <a:t> </a:t>
            </a:r>
            <a:r>
              <a:rPr lang="en-US" sz="2000" b="1" dirty="0" smtClean="0"/>
              <a:t> </a:t>
            </a:r>
            <a:endParaRPr lang="en-IE" sz="2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117" y="400110"/>
            <a:ext cx="8976283" cy="62821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60063" y="400110"/>
            <a:ext cx="15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212 X 149 mm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4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853" y="990056"/>
            <a:ext cx="8353425" cy="529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80478" y="0"/>
            <a:ext cx="2757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" b="1" dirty="0" smtClean="0"/>
              <a:t>n-Blocks: </a:t>
            </a:r>
            <a:r>
              <a:rPr lang="en-US" sz="2000" b="1" dirty="0" smtClean="0"/>
              <a:t>Industrial I/O: </a:t>
            </a:r>
          </a:p>
          <a:p>
            <a:pPr algn="ctr"/>
            <a:r>
              <a:rPr lang="en-GB" sz="2000" b="1" dirty="0" err="1" smtClean="0"/>
              <a:t>ni</a:t>
            </a:r>
            <a:r>
              <a:rPr lang="en-GB" sz="2000" b="1" dirty="0" smtClean="0"/>
              <a:t>-Linux </a:t>
            </a:r>
            <a:r>
              <a:rPr lang="en-GB" sz="2000" b="1" dirty="0" smtClean="0"/>
              <a:t>concept</a:t>
            </a:r>
            <a:endParaRPr lang="en-IE" sz="20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6755" y="1750422"/>
            <a:ext cx="189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RASPBERRY PI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34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83460" y="109253"/>
            <a:ext cx="2757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sz="2000" b="1" dirty="0" smtClean="0"/>
              <a:t>n-Blocks: </a:t>
            </a:r>
            <a:r>
              <a:rPr lang="en-US" sz="2000" b="1" dirty="0" smtClean="0"/>
              <a:t>Industrial I/O: </a:t>
            </a:r>
          </a:p>
          <a:p>
            <a:pPr algn="ctr"/>
            <a:r>
              <a:rPr lang="en-IE" sz="2000" b="1" dirty="0" err="1" smtClean="0"/>
              <a:t>modbus</a:t>
            </a:r>
            <a:r>
              <a:rPr lang="en-IE" sz="2000" b="1" dirty="0" smtClean="0"/>
              <a:t> </a:t>
            </a:r>
            <a:r>
              <a:rPr lang="en-IE" sz="2000" b="1" dirty="0" smtClean="0"/>
              <a:t>concept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05300" y="1524000"/>
            <a:ext cx="5344925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DISTRIBUTED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FAST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INTEGRATION WITH THIRD PARTY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INTERFACE CARDS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/>
              <a:t>HOSTS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22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281443" y="802113"/>
            <a:ext cx="3476521" cy="84488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ounded Rectangle 30"/>
          <p:cNvSpPr/>
          <p:nvPr/>
        </p:nvSpPr>
        <p:spPr>
          <a:xfrm>
            <a:off x="288551" y="2447468"/>
            <a:ext cx="3546164" cy="286880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4212137" y="89647"/>
            <a:ext cx="3749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 smtClean="0"/>
              <a:t>n-Blocks: </a:t>
            </a:r>
            <a:r>
              <a:rPr lang="en-US" sz="2000" b="1" dirty="0" smtClean="0"/>
              <a:t>Industrial I/O: MODBUS</a:t>
            </a:r>
            <a:endParaRPr lang="en-IE" sz="2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65" y="902563"/>
            <a:ext cx="1440912" cy="1874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00" y="902563"/>
            <a:ext cx="1432583" cy="1874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584" y="902563"/>
            <a:ext cx="1436193" cy="1874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51331" y="4592583"/>
            <a:ext cx="1428532" cy="1864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784665" y="4592583"/>
            <a:ext cx="1434148" cy="1874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079" y="911767"/>
            <a:ext cx="1436920" cy="1864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965335" y="4592583"/>
            <a:ext cx="1433631" cy="1874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377083" y="4592583"/>
            <a:ext cx="1435886" cy="1874007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302927" y="3097311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 rot="10800000">
            <a:off x="6302927" y="2776570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15" name="Down Arrow 14"/>
          <p:cNvSpPr/>
          <p:nvPr/>
        </p:nvSpPr>
        <p:spPr>
          <a:xfrm>
            <a:off x="6302927" y="4238451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Down Arrow 15"/>
          <p:cNvSpPr/>
          <p:nvPr/>
        </p:nvSpPr>
        <p:spPr>
          <a:xfrm rot="10800000">
            <a:off x="6302927" y="3917710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17" name="Down Arrow 16"/>
          <p:cNvSpPr/>
          <p:nvPr/>
        </p:nvSpPr>
        <p:spPr>
          <a:xfrm>
            <a:off x="8014896" y="309143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Down Arrow 17"/>
          <p:cNvSpPr/>
          <p:nvPr/>
        </p:nvSpPr>
        <p:spPr>
          <a:xfrm rot="10800000">
            <a:off x="8014896" y="277069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19" name="Down Arrow 18"/>
          <p:cNvSpPr/>
          <p:nvPr/>
        </p:nvSpPr>
        <p:spPr>
          <a:xfrm>
            <a:off x="8021042" y="423411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own Arrow 19"/>
          <p:cNvSpPr/>
          <p:nvPr/>
        </p:nvSpPr>
        <p:spPr>
          <a:xfrm rot="10800000">
            <a:off x="8021042" y="391337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21" name="Down Arrow 20"/>
          <p:cNvSpPr/>
          <p:nvPr/>
        </p:nvSpPr>
        <p:spPr>
          <a:xfrm>
            <a:off x="9570110" y="309143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own Arrow 21"/>
          <p:cNvSpPr/>
          <p:nvPr/>
        </p:nvSpPr>
        <p:spPr>
          <a:xfrm rot="10800000">
            <a:off x="9570110" y="277069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23" name="Down Arrow 22"/>
          <p:cNvSpPr/>
          <p:nvPr/>
        </p:nvSpPr>
        <p:spPr>
          <a:xfrm>
            <a:off x="9570110" y="423411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Down Arrow 23"/>
          <p:cNvSpPr/>
          <p:nvPr/>
        </p:nvSpPr>
        <p:spPr>
          <a:xfrm rot="10800000">
            <a:off x="9570110" y="391337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25" name="Down Arrow 24"/>
          <p:cNvSpPr/>
          <p:nvPr/>
        </p:nvSpPr>
        <p:spPr>
          <a:xfrm>
            <a:off x="11125324" y="309143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own Arrow 25"/>
          <p:cNvSpPr/>
          <p:nvPr/>
        </p:nvSpPr>
        <p:spPr>
          <a:xfrm rot="10800000">
            <a:off x="11125324" y="277069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27" name="Down Arrow 26"/>
          <p:cNvSpPr/>
          <p:nvPr/>
        </p:nvSpPr>
        <p:spPr>
          <a:xfrm>
            <a:off x="11112624" y="423411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Down Arrow 27"/>
          <p:cNvSpPr/>
          <p:nvPr/>
        </p:nvSpPr>
        <p:spPr>
          <a:xfrm rot="10800000">
            <a:off x="11112624" y="391337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323" y="2762009"/>
            <a:ext cx="1444320" cy="18792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403600" y="3456101"/>
            <a:ext cx="8588177" cy="457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RS-485 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1076232" y="4641267"/>
            <a:ext cx="2139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accent1"/>
                </a:solidFill>
              </a:rPr>
              <a:t>ni</a:t>
            </a:r>
            <a:r>
              <a:rPr lang="en-US" sz="3200" dirty="0" smtClean="0"/>
              <a:t>-Gateway</a:t>
            </a:r>
            <a:endParaRPr lang="en-GB" sz="3200" dirty="0"/>
          </a:p>
        </p:txBody>
      </p:sp>
      <p:sp>
        <p:nvSpPr>
          <p:cNvPr id="33" name="TextBox 32"/>
          <p:cNvSpPr txBox="1"/>
          <p:nvPr/>
        </p:nvSpPr>
        <p:spPr>
          <a:xfrm>
            <a:off x="358193" y="815997"/>
            <a:ext cx="3472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Distributed </a:t>
            </a:r>
          </a:p>
          <a:p>
            <a:r>
              <a:rPr lang="en-US" sz="2400" dirty="0" smtClean="0"/>
              <a:t>No motherboard Systems</a:t>
            </a:r>
            <a:endParaRPr lang="en-GB" sz="2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2137417" y="2762009"/>
            <a:ext cx="1455365" cy="187925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7928" y="918287"/>
            <a:ext cx="1431586" cy="1858925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4790562" y="3108471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Down Arrow 36"/>
          <p:cNvSpPr/>
          <p:nvPr/>
        </p:nvSpPr>
        <p:spPr>
          <a:xfrm rot="10800000">
            <a:off x="4790562" y="2787730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38" name="Rounded Rectangle 37"/>
          <p:cNvSpPr/>
          <p:nvPr/>
        </p:nvSpPr>
        <p:spPr>
          <a:xfrm>
            <a:off x="358193" y="5599369"/>
            <a:ext cx="3476522" cy="104817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635103" y="5689599"/>
            <a:ext cx="31996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PC, R-PI, or other</a:t>
            </a:r>
          </a:p>
          <a:p>
            <a:r>
              <a:rPr lang="en-US" sz="3200" dirty="0" smtClean="0"/>
              <a:t>HOST</a:t>
            </a:r>
            <a:endParaRPr lang="en-GB" sz="3200" dirty="0"/>
          </a:p>
        </p:txBody>
      </p:sp>
      <p:sp>
        <p:nvSpPr>
          <p:cNvPr id="40" name="Rectangle 39"/>
          <p:cNvSpPr/>
          <p:nvPr/>
        </p:nvSpPr>
        <p:spPr>
          <a:xfrm>
            <a:off x="1799771" y="5316272"/>
            <a:ext cx="478972" cy="283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ounded Rectangle 48"/>
          <p:cNvSpPr/>
          <p:nvPr/>
        </p:nvSpPr>
        <p:spPr>
          <a:xfrm>
            <a:off x="4207928" y="4617682"/>
            <a:ext cx="1432287" cy="183970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THIRD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PARTY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MODBUS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MODULE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0" name="Down Arrow 49"/>
          <p:cNvSpPr/>
          <p:nvPr/>
        </p:nvSpPr>
        <p:spPr>
          <a:xfrm>
            <a:off x="4790562" y="4248027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Down Arrow 50"/>
          <p:cNvSpPr/>
          <p:nvPr/>
        </p:nvSpPr>
        <p:spPr>
          <a:xfrm rot="10800000">
            <a:off x="4790562" y="3927286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899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3403600" y="3456101"/>
            <a:ext cx="8588177" cy="457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RS-485 </a:t>
            </a:r>
            <a:endParaRPr lang="en-GB" dirty="0"/>
          </a:p>
        </p:txBody>
      </p:sp>
      <p:sp>
        <p:nvSpPr>
          <p:cNvPr id="31" name="Rounded Rectangle 30"/>
          <p:cNvSpPr/>
          <p:nvPr/>
        </p:nvSpPr>
        <p:spPr>
          <a:xfrm>
            <a:off x="288551" y="2447468"/>
            <a:ext cx="3546164" cy="255560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4212137" y="89647"/>
            <a:ext cx="37495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2000" b="1" dirty="0" smtClean="0"/>
              <a:t>n-Blocks: </a:t>
            </a:r>
            <a:r>
              <a:rPr lang="en-US" sz="2000" b="1" dirty="0" smtClean="0"/>
              <a:t>Industrial I/O: MODBUS</a:t>
            </a:r>
            <a:endParaRPr lang="en-IE" sz="20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665" y="902563"/>
            <a:ext cx="1440912" cy="18740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500" y="902563"/>
            <a:ext cx="1432583" cy="1874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584" y="902563"/>
            <a:ext cx="1436193" cy="1874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551331" y="4592583"/>
            <a:ext cx="1428532" cy="18648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5784665" y="4592583"/>
            <a:ext cx="1434148" cy="1874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9079" y="911767"/>
            <a:ext cx="1436920" cy="1864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8965335" y="4592583"/>
            <a:ext cx="1433631" cy="1874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7377083" y="4592583"/>
            <a:ext cx="1435886" cy="1874007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6302927" y="3097311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 rot="10800000">
            <a:off x="6302927" y="2776570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15" name="Down Arrow 14"/>
          <p:cNvSpPr/>
          <p:nvPr/>
        </p:nvSpPr>
        <p:spPr>
          <a:xfrm>
            <a:off x="6302927" y="4238451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Down Arrow 15"/>
          <p:cNvSpPr/>
          <p:nvPr/>
        </p:nvSpPr>
        <p:spPr>
          <a:xfrm rot="10800000">
            <a:off x="6302927" y="3917710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17" name="Down Arrow 16"/>
          <p:cNvSpPr/>
          <p:nvPr/>
        </p:nvSpPr>
        <p:spPr>
          <a:xfrm>
            <a:off x="8014896" y="309143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Down Arrow 17"/>
          <p:cNvSpPr/>
          <p:nvPr/>
        </p:nvSpPr>
        <p:spPr>
          <a:xfrm rot="10800000">
            <a:off x="8014896" y="277069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19" name="Down Arrow 18"/>
          <p:cNvSpPr/>
          <p:nvPr/>
        </p:nvSpPr>
        <p:spPr>
          <a:xfrm>
            <a:off x="8021042" y="423411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Down Arrow 19"/>
          <p:cNvSpPr/>
          <p:nvPr/>
        </p:nvSpPr>
        <p:spPr>
          <a:xfrm rot="10800000">
            <a:off x="8021042" y="391337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21" name="Down Arrow 20"/>
          <p:cNvSpPr/>
          <p:nvPr/>
        </p:nvSpPr>
        <p:spPr>
          <a:xfrm>
            <a:off x="9570110" y="309143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Down Arrow 21"/>
          <p:cNvSpPr/>
          <p:nvPr/>
        </p:nvSpPr>
        <p:spPr>
          <a:xfrm rot="10800000">
            <a:off x="9570110" y="277069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23" name="Down Arrow 22"/>
          <p:cNvSpPr/>
          <p:nvPr/>
        </p:nvSpPr>
        <p:spPr>
          <a:xfrm>
            <a:off x="9570110" y="423411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Down Arrow 23"/>
          <p:cNvSpPr/>
          <p:nvPr/>
        </p:nvSpPr>
        <p:spPr>
          <a:xfrm rot="10800000">
            <a:off x="9570110" y="391337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25" name="Down Arrow 24"/>
          <p:cNvSpPr/>
          <p:nvPr/>
        </p:nvSpPr>
        <p:spPr>
          <a:xfrm>
            <a:off x="11125324" y="309143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own Arrow 25"/>
          <p:cNvSpPr/>
          <p:nvPr/>
        </p:nvSpPr>
        <p:spPr>
          <a:xfrm rot="10800000">
            <a:off x="11125324" y="277069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27" name="Down Arrow 26"/>
          <p:cNvSpPr/>
          <p:nvPr/>
        </p:nvSpPr>
        <p:spPr>
          <a:xfrm>
            <a:off x="11112624" y="4234114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Down Arrow 27"/>
          <p:cNvSpPr/>
          <p:nvPr/>
        </p:nvSpPr>
        <p:spPr>
          <a:xfrm rot="10800000">
            <a:off x="11112624" y="3913373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  <p:sp>
        <p:nvSpPr>
          <p:cNvPr id="32" name="TextBox 31"/>
          <p:cNvSpPr txBox="1"/>
          <p:nvPr/>
        </p:nvSpPr>
        <p:spPr>
          <a:xfrm>
            <a:off x="1614871" y="3406180"/>
            <a:ext cx="915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PLC</a:t>
            </a:r>
            <a:endParaRPr lang="en-GB" sz="3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7928" y="918287"/>
            <a:ext cx="1431586" cy="1858925"/>
          </a:xfrm>
          <a:prstGeom prst="rect">
            <a:avLst/>
          </a:prstGeom>
        </p:spPr>
      </p:pic>
      <p:sp>
        <p:nvSpPr>
          <p:cNvPr id="36" name="Down Arrow 35"/>
          <p:cNvSpPr/>
          <p:nvPr/>
        </p:nvSpPr>
        <p:spPr>
          <a:xfrm>
            <a:off x="4887105" y="3082750"/>
            <a:ext cx="313509" cy="34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Down Arrow 36"/>
          <p:cNvSpPr/>
          <p:nvPr/>
        </p:nvSpPr>
        <p:spPr>
          <a:xfrm rot="10800000">
            <a:off x="4887105" y="2762009"/>
            <a:ext cx="313509" cy="3207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72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373</Words>
  <Application>Microsoft Office PowerPoint</Application>
  <PresentationFormat>Widescreen</PresentationFormat>
  <Paragraphs>200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N-Blocks Industrial I/O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Nikolaos Chalikias</dc:creator>
  <cp:lastModifiedBy>Nikolaos Chalikias</cp:lastModifiedBy>
  <cp:revision>3</cp:revision>
  <dcterms:created xsi:type="dcterms:W3CDTF">2018-08-15T18:09:06Z</dcterms:created>
  <dcterms:modified xsi:type="dcterms:W3CDTF">2018-08-15T18:23:50Z</dcterms:modified>
</cp:coreProperties>
</file>